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8E16-28A9-4AEE-9810-950EDBC57ED7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C6B5-9413-4CD6-8FA7-78B0FFF39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AEBC-DE26-4580-884E-37AE959B76D1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8633-41D9-451A-BD2C-1D14C920B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790B-C714-4698-905F-47212E3DA327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D529-AF6A-47FD-B89B-F7E59244A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A8B7-B32E-4344-A8F0-5D453DEF3CAD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C10D-7C90-42BC-B39E-33AB806BF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29DA3-D40D-4D96-BFEF-5CC660D4FD37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2E4E-1ED6-431D-BB49-C6EC42EA5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33A2-22D9-424A-B677-1E1590E7E0AA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45DAA-4C23-48ED-8904-063CE4EC4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286B-E865-4C08-AA20-18FD6F85A0A9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67B9-28C0-4379-97FC-D6A84EC2F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ED80-FDCE-43AA-9713-B8262D570240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FCD5F-A0A5-46D1-9768-E3F405482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9E185-F7D6-4A02-9AEA-AD21D16C503A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0E3E-1D56-4B15-BC81-1AD631803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7B42-1C20-4775-B634-4E48DFBCA247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6EB8-4913-4E9A-A240-7D2A449DB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C881-0A93-4EF0-8963-6CD290C6F22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538B-D200-4A44-93DE-7002637D4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5F392C-594C-42C2-887F-3BE429986CD9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A9356D-2684-4372-AC15-48496118C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4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32861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/>
              <a:t>Организация развивающей среды в группе раннего возраста</a:t>
            </a:r>
            <a:endParaRPr lang="ru-RU" sz="54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0" y="5929313"/>
            <a:ext cx="4714875" cy="928687"/>
          </a:xfrm>
        </p:spPr>
        <p:txBody>
          <a:bodyPr/>
          <a:lstStyle/>
          <a:p>
            <a:r>
              <a:rPr lang="ru-RU" smtClean="0"/>
              <a:t>Подготовила: Ковалёва В.А.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Поработали, а теперь отдохнем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C:\Users\ADMIN\Desktop\Новая папка (7)\DSC06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3357563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K:\DCIM\101MSDCF\DSC063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341438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3554" name="Picture 2" descr="K:\DCIM\101MSDCF\DSC063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Мы - весёлая команда «</a:t>
            </a:r>
            <a:r>
              <a:rPr lang="ru-RU" dirty="0" err="1" smtClean="0"/>
              <a:t>Смешарики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026" name="Picture 2" descr="C:\Users\ADMIN\Desktop\Новая папка (7)\DSC06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785938"/>
            <a:ext cx="5978525" cy="4484687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Знакомимся с природными явлениями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0" name="Picture 2" descr="C:\Users\ADMIN\Desktop\Новая папка (7)\DSC06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28750"/>
            <a:ext cx="6929438" cy="5197475"/>
          </a:xfrm>
          <a:prstGeom prst="rect">
            <a:avLst/>
          </a:prstGeom>
          <a:noFill/>
          <a:ln w="28575" cap="rnd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Мы знаем ,что природу нужно беречь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4" name="Picture 2" descr="C:\Users\ADMIN\Desktop\Новая папка (7)\DSC06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64460"/>
            <a:ext cx="7000924" cy="5250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Наши пальчики играют</a:t>
            </a: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C:\Users\ADMIN\Desktop\Новая папка (7)\DSC06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643063"/>
            <a:ext cx="6143625" cy="4608512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Тактильное панно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2" name="Picture 2" descr="C:\Users\ADMIN\Desktop\Новая папка (7)\DSC06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571625"/>
            <a:ext cx="6429375" cy="4822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t>Развиваем мелкую моторику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Users\ADMIN\Desktop\Новая папка (7)\DSC063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643063"/>
            <a:ext cx="5970588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Расширяем кругозор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6" name="Picture 2" descr="C:\Users\ADMIN\Desktop\Новая папка (7)\DSC06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862138"/>
            <a:ext cx="5715000" cy="42862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3" descr="C:\Users\ADMIN\Desktop\Новая папка (7)\DSC06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97781">
            <a:off x="120650" y="1611313"/>
            <a:ext cx="2952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Users\ADMIN\Desktop\Новая папка (7)\DSC063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89400">
            <a:off x="5980113" y="1314450"/>
            <a:ext cx="2982912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2667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Освоение трудовых навыков</a:t>
            </a: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0" name="Picture 2" descr="C:\Users\ADMIN\Desktop\Новая папка (7)\DSC06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68413"/>
            <a:ext cx="4211637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ADMIN\Desktop\Новая папка (7)\DSC06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238250"/>
            <a:ext cx="44275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C:\Users\ADMIN\Desktop\Новая папка (7)\DSC063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570288"/>
            <a:ext cx="4141788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12</Words>
  <PresentationFormat>Экран 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Тактильное панно</vt:lpstr>
      <vt:lpstr>Развиваем мелкую моторику</vt:lpstr>
      <vt:lpstr>Слайд 8</vt:lpstr>
      <vt:lpstr>Слайд 9</vt:lpstr>
      <vt:lpstr>Поработали, а теперь отдохнем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Happy new year !!!</cp:lastModifiedBy>
  <cp:revision>7</cp:revision>
  <dcterms:created xsi:type="dcterms:W3CDTF">2014-12-08T16:09:38Z</dcterms:created>
  <dcterms:modified xsi:type="dcterms:W3CDTF">2014-12-09T08:03:37Z</dcterms:modified>
</cp:coreProperties>
</file>